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f7069a56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f7069a56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4f7069a5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4f7069a5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f7069a56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f7069a5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f7069a56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f7069a56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f7069a56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f7069a56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f7069a56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f7069a56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f7069a56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f7069a56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f7069a56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f7069a56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f7069a56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f7069a56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f7069a56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f7069a56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4f7069a5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4f7069a5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f7069a56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f7069a56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f7069a56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f7069a56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f7069a56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4f7069a56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f7069a56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f7069a56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4f7069a56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4f7069a56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f7069a56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f7069a56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f7069a56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f7069a56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f7069a56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f7069a56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f7069a56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f7069a56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f7069a56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f7069a56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f7069a5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f7069a5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f7069a56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f7069a56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f7069a56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f7069a56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f7069a56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4f7069a56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f7069a56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f7069a56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f7069a56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f7069a56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f7069a56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f7069a56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f7069a56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4f7069a56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f7069a56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f7069a56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f7069a56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f7069a56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f7069a56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f7069a56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4f7069a5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4f7069a5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f7069a56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f7069a56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f7069a56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f7069a56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f7069a56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4f7069a56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f7069a56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f7069a56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f7069a56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f7069a56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f7069a56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f7069a56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f7069a56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f7069a56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f7069a56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f7069a56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f7069a56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f7069a56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f7069a56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f7069a56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f7069a56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f7069a5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f7069a56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f7069a56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f7069a5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f7069a5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f7069a56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4f7069a56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4f7069a56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4f7069a5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f7069a56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f7069a56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7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8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42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8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47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40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4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7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3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90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7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79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86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8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9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84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7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